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2" r:id="rId8"/>
    <p:sldId id="277" r:id="rId9"/>
    <p:sldId id="278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FADED-5C3D-4C19-B5C3-747D6CAE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E5C574-F306-4417-8E78-2375DBA95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CA7A4-2B0B-44E9-A356-2E7136AB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B4C-849D-449D-80E9-BDB7499DDA51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E094DA-80E9-4BAF-BE29-C9DB6710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AF455-887A-43AC-B083-557CCB04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5A38-0A19-4159-B604-DB25A57BF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562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B7840-5EB8-4156-8096-E9C83394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FBD068-381C-47C2-88C9-46BE2501E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B87E71-2299-4F72-8A02-C0356405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B4C-849D-449D-80E9-BDB7499DDA51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6C5D-AB6B-48BF-9498-99EF2060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8CE48-06ED-4418-B2DF-92B021D8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5A38-0A19-4159-B604-DB25A57BF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817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379D3E-209A-4CB1-BD0B-3D3261A24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08B74C-97CD-41D2-8825-1C7C66B72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9FA1A-83AC-4335-AB60-629B59BC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B4C-849D-449D-80E9-BDB7499DDA51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7C492F-FF74-4523-AA9B-3A1526B3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4642EB-FFD1-4B97-B885-E157149A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5A38-0A19-4159-B604-DB25A57BF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75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62096-E16E-49B5-AEA8-32111F67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43178-0D64-4220-A827-C8C0DEBA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D7DF7F-BFAD-42D4-B20F-3C3EFE49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B4C-849D-449D-80E9-BDB7499DDA51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37F537-EB46-4BDF-9B06-3526EEFC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C0270-3195-4DE0-B6BC-ACCD08EF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5A38-0A19-4159-B604-DB25A57BF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7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72982-BA92-4A3F-8216-824AAD99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91F206-31B2-47C1-A4B7-FF774F58A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FD77B-7CBB-4FA1-B45B-BB2527A1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B4C-849D-449D-80E9-BDB7499DDA51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ADA7A-EBD7-4182-AAF1-FBF97F1C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9DEF6-2B27-4B70-9185-60DD1F75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5A38-0A19-4159-B604-DB25A57BF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80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9754A-212A-48BC-AEF5-CF36FAE3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72A925-805D-4707-AC8F-01C08F76B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1AF741-AD1F-4BCA-9BCB-3595B436E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8E69E9-EB77-4E0B-A30A-92AF5D60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B4C-849D-449D-80E9-BDB7499DDA51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A53C76-ACCA-4C2B-84F0-0B5E02BE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6869FB-99A7-4EF8-88B4-D558EEF5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5A38-0A19-4159-B604-DB25A57BF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18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A2C9D-79A3-4D2B-9F59-96E4DB16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25C204-E688-4EE9-B866-21CB81B5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206E1A-B650-42B4-AAE5-6E45E6109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D06A1F-67EA-492F-A969-18D95C959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F27CEE-31DB-4A77-8969-9CFE45AB4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1165243-1CB2-4EC4-9E06-6473A5D3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B4C-849D-449D-80E9-BDB7499DDA51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DFD02C5-AF79-443E-BB78-BDA5AA11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859478-7767-4F07-8972-BCC98D14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5A38-0A19-4159-B604-DB25A57BF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714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46B55-D197-430F-8F3F-32E4BFE5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651175-932E-4951-83B4-50EEA661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B4C-849D-449D-80E9-BDB7499DDA51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6A7F90-DBD8-4988-A2F0-B6E42278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6A2FB7-97FF-4C4C-BA1F-723465C4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5A38-0A19-4159-B604-DB25A57BF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515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1E4223-59CE-4DDD-B07A-2FE48813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B4C-849D-449D-80E9-BDB7499DDA51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BA2299-D0D6-4500-8C85-A6D6BEF0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84D97D-1D85-47B7-A169-FCD32EA7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5A38-0A19-4159-B604-DB25A57BF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649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15692-859B-4AC1-A858-5A122E5C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11099A-F699-462B-857D-D9EF9CD54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34BE26-421D-46C9-A7E9-D6A195C4D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0CC07D-CFC5-4534-BCDE-DE820578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B4C-849D-449D-80E9-BDB7499DDA51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0AFD22-A24D-48D5-A252-93E0789A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8C8CA1-C0F1-4C65-9704-121BAABA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5A38-0A19-4159-B604-DB25A57BF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981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B6139-8011-4F54-BAA3-8DBF1677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21EDE0-355E-470B-8788-61BD3E41E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E72E8C-4B82-4B95-9696-3D23309BD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11D1BB-B734-4FA5-9FCB-C34A509C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B4C-849D-449D-80E9-BDB7499DDA51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DB24DD-6155-444E-BF22-CE7CFD99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B26431-20D4-4A35-853D-B41955BA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5A38-0A19-4159-B604-DB25A57BF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365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F59F0C-BF85-4FC7-B4D9-1646A3AC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F9FE-A3FD-4736-AA31-F23DDC676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1F7DFD-03D6-4058-A8F9-0AD236150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CB4C-849D-449D-80E9-BDB7499DDA51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32754F-143C-46DD-915B-D3BAA199E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CA0195-06A2-4AEA-BC63-2F197934F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5A38-0A19-4159-B604-DB25A57BF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971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5FA9CF8-EBF3-4082-BC9B-5FDA0D48E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22" y="3439551"/>
            <a:ext cx="4121833" cy="1655762"/>
          </a:xfrm>
          <a:solidFill>
            <a:schemeClr val="accent5"/>
          </a:solidFill>
          <a:effectLst>
            <a:softEdge rad="317500"/>
          </a:effectLst>
        </p:spPr>
        <p:txBody>
          <a:bodyPr>
            <a:normAutofit lnSpcReduction="10000"/>
          </a:bodyPr>
          <a:lstStyle/>
          <a:p>
            <a:endParaRPr lang="es-CL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Viernes 07 de abril</a:t>
            </a:r>
          </a:p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Desde las 08:45 – 10:15</a:t>
            </a:r>
          </a:p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Plataforma </a:t>
            </a:r>
            <a:r>
              <a:rPr lang="es-CL" b="1" dirty="0" err="1">
                <a:solidFill>
                  <a:schemeClr val="accent1">
                    <a:lumMod val="50000"/>
                  </a:schemeClr>
                </a:solidFill>
              </a:rPr>
              <a:t>Netclass</a:t>
            </a:r>
            <a:endParaRPr lang="es-C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F57808-4A45-407D-87AC-BB3CA5054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482" y="1088754"/>
            <a:ext cx="10400714" cy="2340246"/>
          </a:xfrm>
          <a:solidFill>
            <a:schemeClr val="accent5"/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Estudio para mi prueba </a:t>
            </a:r>
            <a:br>
              <a:rPr lang="es-CL" b="1" dirty="0">
                <a:solidFill>
                  <a:srgbClr val="002060"/>
                </a:solidFill>
              </a:rPr>
            </a:br>
            <a:r>
              <a:rPr lang="es-CL" b="1" dirty="0">
                <a:solidFill>
                  <a:srgbClr val="002060"/>
                </a:solidFill>
              </a:rPr>
              <a:t>Unidad 1: El agua en el planeta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8ED3943-56B9-4F8E-AA03-11688F9A92F7}"/>
              </a:ext>
            </a:extLst>
          </p:cNvPr>
          <p:cNvSpPr txBox="1">
            <a:spLocks/>
          </p:cNvSpPr>
          <p:nvPr/>
        </p:nvSpPr>
        <p:spPr>
          <a:xfrm>
            <a:off x="255563" y="155453"/>
            <a:ext cx="2536874" cy="134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>
                <a:solidFill>
                  <a:srgbClr val="002060"/>
                </a:solidFill>
              </a:rPr>
              <a:t>Ciencias Naturales </a:t>
            </a:r>
          </a:p>
          <a:p>
            <a:r>
              <a:rPr lang="es-CL" sz="2000">
                <a:solidFill>
                  <a:srgbClr val="002060"/>
                </a:solidFill>
              </a:rPr>
              <a:t>5° básico</a:t>
            </a:r>
          </a:p>
          <a:p>
            <a:r>
              <a:rPr lang="es-CL" sz="2000">
                <a:solidFill>
                  <a:srgbClr val="002060"/>
                </a:solidFill>
              </a:rPr>
              <a:t>OA 12</a:t>
            </a: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C06823-B6C9-4A76-A2B9-79E99B01F7CE}"/>
              </a:ext>
            </a:extLst>
          </p:cNvPr>
          <p:cNvSpPr txBox="1"/>
          <p:nvPr/>
        </p:nvSpPr>
        <p:spPr>
          <a:xfrm>
            <a:off x="9188548" y="5814718"/>
            <a:ext cx="295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Profesora Fabiola Retamal V.</a:t>
            </a:r>
          </a:p>
          <a:p>
            <a:r>
              <a:rPr lang="es-CL" b="1" dirty="0">
                <a:solidFill>
                  <a:srgbClr val="002060"/>
                </a:solidFill>
              </a:rPr>
              <a:t>Viernes 30 de abril 2021</a:t>
            </a:r>
          </a:p>
          <a:p>
            <a:r>
              <a:rPr lang="es-CL" b="1" dirty="0">
                <a:solidFill>
                  <a:srgbClr val="002060"/>
                </a:solidFill>
              </a:rPr>
              <a:t>Clase </a:t>
            </a:r>
            <a:r>
              <a:rPr lang="es-CL" b="1" dirty="0" err="1">
                <a:solidFill>
                  <a:srgbClr val="002060"/>
                </a:solidFill>
              </a:rPr>
              <a:t>N°</a:t>
            </a:r>
            <a:r>
              <a:rPr lang="es-CL" b="1" dirty="0">
                <a:solidFill>
                  <a:srgbClr val="00206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199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1454A-383F-4A3B-BF44-EF81F58F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74" y="-2173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solidFill>
                  <a:srgbClr val="0070C0"/>
                </a:solidFill>
              </a:rPr>
              <a:t>Revisemos la guía realizada durante la semana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873DE-A1DA-4818-85D0-E8C1E7B2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293"/>
            <a:ext cx="10515600" cy="1198929"/>
          </a:xfr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/>
          <a:lstStyle/>
          <a:p>
            <a:pPr marL="0" indent="0">
              <a:buNone/>
            </a:pPr>
            <a:r>
              <a:rPr lang="es-C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Como pudiste ver en el video completa la imagen indicando el porcentaje que presenta nuestro planeta con respecto a la cantidad de agua y tierra que contiene.</a:t>
            </a:r>
            <a:endParaRPr lang="es-C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D8C8C1C-7B04-4846-A0E1-24A8A5D356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64" y="1997613"/>
            <a:ext cx="8482819" cy="4528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6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873DE-A1DA-4818-85D0-E8C1E7B2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9717" y="332006"/>
            <a:ext cx="10515600" cy="1198929"/>
          </a:xfr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pPr indent="0">
              <a:buNone/>
            </a:pPr>
            <a:r>
              <a:rPr lang="es-CL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Observa la siguiente imagen:</a:t>
            </a:r>
            <a:endParaRPr lang="es-C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509E50-69BF-4E5C-A420-C45027566B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2" y="2002917"/>
            <a:ext cx="5757912" cy="3300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4298643E-AA26-4668-95BF-8BA86B93B1FD}"/>
              </a:ext>
            </a:extLst>
          </p:cNvPr>
          <p:cNvGrpSpPr/>
          <p:nvPr/>
        </p:nvGrpSpPr>
        <p:grpSpPr>
          <a:xfrm>
            <a:off x="6367511" y="2471943"/>
            <a:ext cx="5604095" cy="2362360"/>
            <a:chOff x="0" y="0"/>
            <a:chExt cx="3646968" cy="1424763"/>
          </a:xfrm>
        </p:grpSpPr>
        <p:sp>
          <p:nvSpPr>
            <p:cNvPr id="10" name="Cuadro de texto 14">
              <a:extLst>
                <a:ext uri="{FF2B5EF4-FFF2-40B4-BE49-F238E27FC236}">
                  <a16:creationId xmlns:a16="http://schemas.microsoft.com/office/drawing/2014/main" id="{5F2970C5-0390-45E6-A529-C63B95020B0F}"/>
                </a:ext>
              </a:extLst>
            </p:cNvPr>
            <p:cNvSpPr txBox="1"/>
            <p:nvPr/>
          </p:nvSpPr>
          <p:spPr>
            <a:xfrm>
              <a:off x="0" y="0"/>
              <a:ext cx="3636010" cy="142476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F4985C24-E02A-4D57-A4C4-DFFE4D565B3F}"/>
                </a:ext>
              </a:extLst>
            </p:cNvPr>
            <p:cNvSpPr/>
            <p:nvPr/>
          </p:nvSpPr>
          <p:spPr>
            <a:xfrm>
              <a:off x="372140" y="106326"/>
              <a:ext cx="1307804" cy="1190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12" name="Cuadro de texto 16">
              <a:extLst>
                <a:ext uri="{FF2B5EF4-FFF2-40B4-BE49-F238E27FC236}">
                  <a16:creationId xmlns:a16="http://schemas.microsoft.com/office/drawing/2014/main" id="{AAC888CD-D831-47CB-8365-CF4820D1997E}"/>
                </a:ext>
              </a:extLst>
            </p:cNvPr>
            <p:cNvSpPr txBox="1"/>
            <p:nvPr/>
          </p:nvSpPr>
          <p:spPr>
            <a:xfrm>
              <a:off x="1839433" y="180754"/>
              <a:ext cx="223283" cy="23391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Cuadro de texto 17">
              <a:extLst>
                <a:ext uri="{FF2B5EF4-FFF2-40B4-BE49-F238E27FC236}">
                  <a16:creationId xmlns:a16="http://schemas.microsoft.com/office/drawing/2014/main" id="{CBB0475E-D729-4801-BFA8-DC711BF08ECA}"/>
                </a:ext>
              </a:extLst>
            </p:cNvPr>
            <p:cNvSpPr txBox="1"/>
            <p:nvPr/>
          </p:nvSpPr>
          <p:spPr>
            <a:xfrm>
              <a:off x="1850065" y="701749"/>
              <a:ext cx="223283" cy="23391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Cuadro de texto 18">
              <a:extLst>
                <a:ext uri="{FF2B5EF4-FFF2-40B4-BE49-F238E27FC236}">
                  <a16:creationId xmlns:a16="http://schemas.microsoft.com/office/drawing/2014/main" id="{F3561CDC-F739-4FFB-AA05-D41EA01AAA94}"/>
                </a:ext>
              </a:extLst>
            </p:cNvPr>
            <p:cNvSpPr txBox="1"/>
            <p:nvPr/>
          </p:nvSpPr>
          <p:spPr>
            <a:xfrm>
              <a:off x="2083981" y="116958"/>
              <a:ext cx="1562987" cy="37213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__________________</a:t>
              </a:r>
            </a:p>
          </p:txBody>
        </p:sp>
        <p:sp>
          <p:nvSpPr>
            <p:cNvPr id="15" name="Cuadro de texto 19">
              <a:extLst>
                <a:ext uri="{FF2B5EF4-FFF2-40B4-BE49-F238E27FC236}">
                  <a16:creationId xmlns:a16="http://schemas.microsoft.com/office/drawing/2014/main" id="{262485AF-154D-4B97-A473-2166153557F4}"/>
                </a:ext>
              </a:extLst>
            </p:cNvPr>
            <p:cNvSpPr txBox="1"/>
            <p:nvPr/>
          </p:nvSpPr>
          <p:spPr>
            <a:xfrm>
              <a:off x="2062716" y="691117"/>
              <a:ext cx="1562735" cy="3721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__________________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90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873DE-A1DA-4818-85D0-E8C1E7B2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35" y="537457"/>
            <a:ext cx="10515600" cy="659056"/>
          </a:xfrm>
          <a:solidFill>
            <a:schemeClr val="accent5">
              <a:lumMod val="60000"/>
              <a:lumOff val="4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indent="0">
              <a:buNone/>
            </a:pPr>
            <a:r>
              <a:rPr lang="es-CL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Responde en tu cuaderno.</a:t>
            </a:r>
            <a:endParaRPr lang="es-C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8C6B99-FCB2-4466-997F-5AF0A580D022}"/>
              </a:ext>
            </a:extLst>
          </p:cNvPr>
          <p:cNvSpPr txBox="1"/>
          <p:nvPr/>
        </p:nvSpPr>
        <p:spPr>
          <a:xfrm>
            <a:off x="257910" y="1098856"/>
            <a:ext cx="6766559" cy="1815882"/>
          </a:xfrm>
          <a:prstGeom prst="rect">
            <a:avLst/>
          </a:prstGeom>
          <a:solidFill>
            <a:schemeClr val="accent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sz="2800" dirty="0">
                <a:solidFill>
                  <a:schemeClr val="bg1"/>
                </a:solidFill>
              </a:rPr>
              <a:t>¿Qué es la Hidrosfera?</a:t>
            </a:r>
          </a:p>
          <a:p>
            <a:endParaRPr lang="es-CL" sz="2800" dirty="0">
              <a:solidFill>
                <a:schemeClr val="bg1"/>
              </a:solidFill>
            </a:endParaRPr>
          </a:p>
          <a:p>
            <a:r>
              <a:rPr lang="es-CL" sz="2800" dirty="0">
                <a:solidFill>
                  <a:schemeClr val="bg1"/>
                </a:solidFill>
              </a:rPr>
              <a:t>b) Realicemos el siguiente crucigrama de acuerdo a las pistas: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C8476-3567-43F5-BFF7-1E2222984147}"/>
              </a:ext>
            </a:extLst>
          </p:cNvPr>
          <p:cNvSpPr txBox="1"/>
          <p:nvPr/>
        </p:nvSpPr>
        <p:spPr>
          <a:xfrm>
            <a:off x="7329267" y="1196513"/>
            <a:ext cx="458606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Extensiones de agua estáticos rodeados de tierra y acumulada en una depresión del terreno.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70ED415-73E6-41E2-9FFC-F32C6896ADDC}"/>
              </a:ext>
            </a:extLst>
          </p:cNvPr>
          <p:cNvSpPr txBox="1"/>
          <p:nvPr/>
        </p:nvSpPr>
        <p:spPr>
          <a:xfrm>
            <a:off x="7329267" y="2316915"/>
            <a:ext cx="4586068" cy="4007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es-C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Masa de agua congelada</a:t>
            </a:r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FEB6086-F8D0-455F-B11E-71C04F4515C0}"/>
              </a:ext>
            </a:extLst>
          </p:cNvPr>
          <p:cNvSpPr txBox="1"/>
          <p:nvPr/>
        </p:nvSpPr>
        <p:spPr>
          <a:xfrm>
            <a:off x="7329267" y="2914738"/>
            <a:ext cx="458606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Corrientes de aguas dulces que viajan de un lugar alto a uno bajo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5532819-3493-4FF5-9399-B9CEC8A29028}"/>
              </a:ext>
            </a:extLst>
          </p:cNvPr>
          <p:cNvSpPr txBox="1"/>
          <p:nvPr/>
        </p:nvSpPr>
        <p:spPr>
          <a:xfrm>
            <a:off x="7329267" y="3758141"/>
            <a:ext cx="4586068" cy="7331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1000"/>
              </a:spcAft>
              <a:buSzPts val="1200"/>
            </a:pPr>
            <a:r>
              <a:rPr lang="es-C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Grandes  masas de agua salada que dividen continentes</a:t>
            </a:r>
            <a:endParaRPr lang="es-CL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0DCD3E2-1B06-4283-9BE6-666A385FA771}"/>
              </a:ext>
            </a:extLst>
          </p:cNvPr>
          <p:cNvSpPr txBox="1"/>
          <p:nvPr/>
        </p:nvSpPr>
        <p:spPr>
          <a:xfrm>
            <a:off x="7329267" y="4688362"/>
            <a:ext cx="4586068" cy="105900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1000"/>
              </a:spcAft>
              <a:buSzPts val="1200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M</a:t>
            </a:r>
            <a:r>
              <a:rPr lang="es-C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asas de agua salada 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menor tamaño y profundidad ubicada entre la tierra y los océanos.</a:t>
            </a:r>
            <a:endParaRPr lang="es-CL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8077E1FA-42F9-4BD5-A63C-2FA7D4C4205B}"/>
              </a:ext>
            </a:extLst>
          </p:cNvPr>
          <p:cNvGrpSpPr/>
          <p:nvPr/>
        </p:nvGrpSpPr>
        <p:grpSpPr>
          <a:xfrm>
            <a:off x="400915" y="3319975"/>
            <a:ext cx="4410232" cy="3429303"/>
            <a:chOff x="400915" y="3319975"/>
            <a:chExt cx="4410232" cy="3429303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39102389-4294-46E7-9ED5-2AD432EA82E5}"/>
                </a:ext>
              </a:extLst>
            </p:cNvPr>
            <p:cNvGrpSpPr/>
            <p:nvPr/>
          </p:nvGrpSpPr>
          <p:grpSpPr>
            <a:xfrm>
              <a:off x="914397" y="3319975"/>
              <a:ext cx="3896750" cy="3093322"/>
              <a:chOff x="914397" y="3123028"/>
              <a:chExt cx="3896750" cy="3093322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7C5E00D-DE8B-4199-AF97-0C72F7314701}"/>
                  </a:ext>
                </a:extLst>
              </p:cNvPr>
              <p:cNvGrpSpPr/>
              <p:nvPr/>
            </p:nvGrpSpPr>
            <p:grpSpPr>
              <a:xfrm>
                <a:off x="914397" y="3123028"/>
                <a:ext cx="3896750" cy="3068170"/>
                <a:chOff x="914397" y="3123028"/>
                <a:chExt cx="3896750" cy="3068170"/>
              </a:xfrm>
            </p:grpSpPr>
            <p:grpSp>
              <p:nvGrpSpPr>
                <p:cNvPr id="36" name="Grupo 35">
                  <a:extLst>
                    <a:ext uri="{FF2B5EF4-FFF2-40B4-BE49-F238E27FC236}">
                      <a16:creationId xmlns:a16="http://schemas.microsoft.com/office/drawing/2014/main" id="{5F16FB8B-ECE9-4060-B55B-2E7D1F97F580}"/>
                    </a:ext>
                  </a:extLst>
                </p:cNvPr>
                <p:cNvGrpSpPr/>
                <p:nvPr/>
              </p:nvGrpSpPr>
              <p:grpSpPr>
                <a:xfrm>
                  <a:off x="914397" y="3123028"/>
                  <a:ext cx="2419645" cy="3068170"/>
                  <a:chOff x="914397" y="3123028"/>
                  <a:chExt cx="2419645" cy="3068170"/>
                </a:xfrm>
              </p:grpSpPr>
              <p:grpSp>
                <p:nvGrpSpPr>
                  <p:cNvPr id="31" name="Grupo 30">
                    <a:extLst>
                      <a:ext uri="{FF2B5EF4-FFF2-40B4-BE49-F238E27FC236}">
                        <a16:creationId xmlns:a16="http://schemas.microsoft.com/office/drawing/2014/main" id="{B1DDC366-9B11-496D-A779-AAFDDD628677}"/>
                      </a:ext>
                    </a:extLst>
                  </p:cNvPr>
                  <p:cNvGrpSpPr/>
                  <p:nvPr/>
                </p:nvGrpSpPr>
                <p:grpSpPr>
                  <a:xfrm>
                    <a:off x="914397" y="3123028"/>
                    <a:ext cx="1927277" cy="3068170"/>
                    <a:chOff x="914397" y="3123028"/>
                    <a:chExt cx="1927277" cy="3068170"/>
                  </a:xfrm>
                </p:grpSpPr>
                <p:grpSp>
                  <p:nvGrpSpPr>
                    <p:cNvPr id="28" name="Grupo 27">
                      <a:extLst>
                        <a:ext uri="{FF2B5EF4-FFF2-40B4-BE49-F238E27FC236}">
                          <a16:creationId xmlns:a16="http://schemas.microsoft.com/office/drawing/2014/main" id="{B6F0178E-BA69-4397-B7EC-20C83FD384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91507" y="3123028"/>
                      <a:ext cx="450167" cy="3062383"/>
                      <a:chOff x="2391507" y="3123028"/>
                      <a:chExt cx="450167" cy="3062383"/>
                    </a:xfrm>
                  </p:grpSpPr>
                  <p:sp>
                    <p:nvSpPr>
                      <p:cNvPr id="7" name="CuadroTexto 6">
                        <a:extLst>
                          <a:ext uri="{FF2B5EF4-FFF2-40B4-BE49-F238E27FC236}">
                            <a16:creationId xmlns:a16="http://schemas.microsoft.com/office/drawing/2014/main" id="{1834C904-84A2-400F-8232-A67B18A8299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91508" y="3123028"/>
                        <a:ext cx="450166" cy="438041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s-CL" dirty="0"/>
                      </a:p>
                    </p:txBody>
                  </p:sp>
                  <p:sp>
                    <p:nvSpPr>
                      <p:cNvPr id="21" name="CuadroTexto 20">
                        <a:extLst>
                          <a:ext uri="{FF2B5EF4-FFF2-40B4-BE49-F238E27FC236}">
                            <a16:creationId xmlns:a16="http://schemas.microsoft.com/office/drawing/2014/main" id="{90C9711D-52A3-4938-9429-6679E50B5E4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91508" y="3561069"/>
                        <a:ext cx="450166" cy="438041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s-CL" dirty="0"/>
                      </a:p>
                    </p:txBody>
                  </p:sp>
                  <p:sp>
                    <p:nvSpPr>
                      <p:cNvPr id="22" name="CuadroTexto 21">
                        <a:extLst>
                          <a:ext uri="{FF2B5EF4-FFF2-40B4-BE49-F238E27FC236}">
                            <a16:creationId xmlns:a16="http://schemas.microsoft.com/office/drawing/2014/main" id="{EF6F0434-5883-4071-8B88-DF6232A9571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91508" y="3999110"/>
                        <a:ext cx="450166" cy="438041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s-CL" dirty="0"/>
                      </a:p>
                    </p:txBody>
                  </p:sp>
                  <p:sp>
                    <p:nvSpPr>
                      <p:cNvPr id="23" name="CuadroTexto 22">
                        <a:extLst>
                          <a:ext uri="{FF2B5EF4-FFF2-40B4-BE49-F238E27FC236}">
                            <a16:creationId xmlns:a16="http://schemas.microsoft.com/office/drawing/2014/main" id="{668A6D36-690D-4283-8496-5156FD33DBB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91508" y="4437151"/>
                        <a:ext cx="450166" cy="438041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s-CL" dirty="0"/>
                      </a:p>
                    </p:txBody>
                  </p:sp>
                  <p:sp>
                    <p:nvSpPr>
                      <p:cNvPr id="24" name="CuadroTexto 23">
                        <a:extLst>
                          <a:ext uri="{FF2B5EF4-FFF2-40B4-BE49-F238E27FC236}">
                            <a16:creationId xmlns:a16="http://schemas.microsoft.com/office/drawing/2014/main" id="{E04C4A77-0D88-4201-A569-15C5C7BB01E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91508" y="4875192"/>
                        <a:ext cx="450166" cy="438041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s-CL" dirty="0"/>
                      </a:p>
                    </p:txBody>
                  </p:sp>
                  <p:sp>
                    <p:nvSpPr>
                      <p:cNvPr id="25" name="CuadroTexto 24">
                        <a:extLst>
                          <a:ext uri="{FF2B5EF4-FFF2-40B4-BE49-F238E27FC236}">
                            <a16:creationId xmlns:a16="http://schemas.microsoft.com/office/drawing/2014/main" id="{2DF61706-D37B-4D69-A5BD-B7A0AF71B9B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91508" y="5321433"/>
                        <a:ext cx="450166" cy="438041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s-CL" dirty="0"/>
                      </a:p>
                    </p:txBody>
                  </p:sp>
                  <p:sp>
                    <p:nvSpPr>
                      <p:cNvPr id="26" name="CuadroTexto 25">
                        <a:extLst>
                          <a:ext uri="{FF2B5EF4-FFF2-40B4-BE49-F238E27FC236}">
                            <a16:creationId xmlns:a16="http://schemas.microsoft.com/office/drawing/2014/main" id="{283FB4F9-0E31-4B4F-96A0-8A63929CCAE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91507" y="5747370"/>
                        <a:ext cx="450166" cy="438041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s-CL" dirty="0"/>
                      </a:p>
                    </p:txBody>
                  </p:sp>
                </p:grpSp>
                <p:sp>
                  <p:nvSpPr>
                    <p:cNvPr id="27" name="CuadroTexto 26">
                      <a:extLst>
                        <a:ext uri="{FF2B5EF4-FFF2-40B4-BE49-F238E27FC236}">
                          <a16:creationId xmlns:a16="http://schemas.microsoft.com/office/drawing/2014/main" id="{4ADDE732-0884-4E93-B238-DADDE59780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99137" y="5753157"/>
                      <a:ext cx="492369" cy="438041"/>
                    </a:xfrm>
                    <a:prstGeom prst="rect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s-CL" dirty="0"/>
                    </a:p>
                  </p:txBody>
                </p:sp>
                <p:sp>
                  <p:nvSpPr>
                    <p:cNvPr id="29" name="CuadroTexto 28">
                      <a:extLst>
                        <a:ext uri="{FF2B5EF4-FFF2-40B4-BE49-F238E27FC236}">
                          <a16:creationId xmlns:a16="http://schemas.microsoft.com/office/drawing/2014/main" id="{8EEDABC6-F789-4C7E-B09A-2F8EE45573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06767" y="5746841"/>
                      <a:ext cx="492369" cy="438041"/>
                    </a:xfrm>
                    <a:prstGeom prst="rect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s-CL" dirty="0"/>
                    </a:p>
                  </p:txBody>
                </p:sp>
                <p:sp>
                  <p:nvSpPr>
                    <p:cNvPr id="30" name="CuadroTexto 29">
                      <a:extLst>
                        <a:ext uri="{FF2B5EF4-FFF2-40B4-BE49-F238E27FC236}">
                          <a16:creationId xmlns:a16="http://schemas.microsoft.com/office/drawing/2014/main" id="{0AD13F03-3004-4ECE-A95D-7C4C0BEB2E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4397" y="5747370"/>
                      <a:ext cx="492369" cy="438041"/>
                    </a:xfrm>
                    <a:prstGeom prst="rect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s-CL" dirty="0"/>
                    </a:p>
                  </p:txBody>
                </p:sp>
              </p:grpSp>
              <p:sp>
                <p:nvSpPr>
                  <p:cNvPr id="32" name="CuadroTexto 31">
                    <a:extLst>
                      <a:ext uri="{FF2B5EF4-FFF2-40B4-BE49-F238E27FC236}">
                        <a16:creationId xmlns:a16="http://schemas.microsoft.com/office/drawing/2014/main" id="{D2FD8206-AB3E-4C18-9B42-7CEE28D0B282}"/>
                      </a:ext>
                    </a:extLst>
                  </p:cNvPr>
                  <p:cNvSpPr txBox="1"/>
                  <p:nvPr/>
                </p:nvSpPr>
                <p:spPr>
                  <a:xfrm>
                    <a:off x="914397" y="4000524"/>
                    <a:ext cx="492369" cy="438041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s-CL" dirty="0"/>
                  </a:p>
                </p:txBody>
              </p:sp>
              <p:sp>
                <p:nvSpPr>
                  <p:cNvPr id="33" name="CuadroTexto 32">
                    <a:extLst>
                      <a:ext uri="{FF2B5EF4-FFF2-40B4-BE49-F238E27FC236}">
                        <a16:creationId xmlns:a16="http://schemas.microsoft.com/office/drawing/2014/main" id="{353FE7E1-6023-4369-A9FD-53EE074ECA9E}"/>
                      </a:ext>
                    </a:extLst>
                  </p:cNvPr>
                  <p:cNvSpPr txBox="1"/>
                  <p:nvPr/>
                </p:nvSpPr>
                <p:spPr>
                  <a:xfrm>
                    <a:off x="1899137" y="4000963"/>
                    <a:ext cx="492369" cy="438041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s-CL" dirty="0"/>
                  </a:p>
                </p:txBody>
              </p:sp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F7E4EACF-D678-419B-B903-E0FBE5957982}"/>
                      </a:ext>
                    </a:extLst>
                  </p:cNvPr>
                  <p:cNvSpPr txBox="1"/>
                  <p:nvPr/>
                </p:nvSpPr>
                <p:spPr>
                  <a:xfrm>
                    <a:off x="2841673" y="3986456"/>
                    <a:ext cx="492369" cy="438041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s-CL" dirty="0"/>
                  </a:p>
                </p:txBody>
              </p:sp>
              <p:sp>
                <p:nvSpPr>
                  <p:cNvPr id="35" name="CuadroTexto 34">
                    <a:extLst>
                      <a:ext uri="{FF2B5EF4-FFF2-40B4-BE49-F238E27FC236}">
                        <a16:creationId xmlns:a16="http://schemas.microsoft.com/office/drawing/2014/main" id="{DB3729C2-F047-4403-AA55-42BE8C693F5F}"/>
                      </a:ext>
                    </a:extLst>
                  </p:cNvPr>
                  <p:cNvSpPr txBox="1"/>
                  <p:nvPr/>
                </p:nvSpPr>
                <p:spPr>
                  <a:xfrm>
                    <a:off x="1406766" y="4000524"/>
                    <a:ext cx="492369" cy="438041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s-CL" dirty="0"/>
                  </a:p>
                </p:txBody>
              </p:sp>
            </p:grpSp>
            <p:sp>
              <p:nvSpPr>
                <p:cNvPr id="37" name="CuadroTexto 36">
                  <a:extLst>
                    <a:ext uri="{FF2B5EF4-FFF2-40B4-BE49-F238E27FC236}">
                      <a16:creationId xmlns:a16="http://schemas.microsoft.com/office/drawing/2014/main" id="{A96F2696-523A-4203-8976-9FF07ADF6C9D}"/>
                    </a:ext>
                  </a:extLst>
                </p:cNvPr>
                <p:cNvSpPr txBox="1"/>
                <p:nvPr/>
              </p:nvSpPr>
              <p:spPr>
                <a:xfrm>
                  <a:off x="1899135" y="4451219"/>
                  <a:ext cx="492369" cy="438041"/>
                </a:xfrm>
                <a:prstGeom prst="rect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s-CL" dirty="0"/>
                </a:p>
              </p:txBody>
            </p:sp>
            <p:sp>
              <p:nvSpPr>
                <p:cNvPr id="38" name="CuadroTexto 37">
                  <a:extLst>
                    <a:ext uri="{FF2B5EF4-FFF2-40B4-BE49-F238E27FC236}">
                      <a16:creationId xmlns:a16="http://schemas.microsoft.com/office/drawing/2014/main" id="{1C0295CA-CFA7-4888-A219-0AE0CA8C43BF}"/>
                    </a:ext>
                  </a:extLst>
                </p:cNvPr>
                <p:cNvSpPr txBox="1"/>
                <p:nvPr/>
              </p:nvSpPr>
              <p:spPr>
                <a:xfrm>
                  <a:off x="1406762" y="4452648"/>
                  <a:ext cx="492369" cy="438041"/>
                </a:xfrm>
                <a:prstGeom prst="rect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s-CL" dirty="0"/>
                </a:p>
              </p:txBody>
            </p:sp>
            <p:sp>
              <p:nvSpPr>
                <p:cNvPr id="39" name="CuadroTexto 38">
                  <a:extLst>
                    <a:ext uri="{FF2B5EF4-FFF2-40B4-BE49-F238E27FC236}">
                      <a16:creationId xmlns:a16="http://schemas.microsoft.com/office/drawing/2014/main" id="{FE1D662A-C916-4146-940A-68D13FAF2CA1}"/>
                    </a:ext>
                  </a:extLst>
                </p:cNvPr>
                <p:cNvSpPr txBox="1"/>
                <p:nvPr/>
              </p:nvSpPr>
              <p:spPr>
                <a:xfrm>
                  <a:off x="2841673" y="4427137"/>
                  <a:ext cx="492369" cy="438041"/>
                </a:xfrm>
                <a:prstGeom prst="rect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s-CL" dirty="0"/>
                </a:p>
              </p:txBody>
            </p:sp>
            <p:sp>
              <p:nvSpPr>
                <p:cNvPr id="40" name="CuadroTexto 39">
                  <a:extLst>
                    <a:ext uri="{FF2B5EF4-FFF2-40B4-BE49-F238E27FC236}">
                      <a16:creationId xmlns:a16="http://schemas.microsoft.com/office/drawing/2014/main" id="{17D23133-C88F-44EA-9A49-B86B79F66D68}"/>
                    </a:ext>
                  </a:extLst>
                </p:cNvPr>
                <p:cNvSpPr txBox="1"/>
                <p:nvPr/>
              </p:nvSpPr>
              <p:spPr>
                <a:xfrm>
                  <a:off x="3334042" y="4424725"/>
                  <a:ext cx="492369" cy="438041"/>
                </a:xfrm>
                <a:prstGeom prst="rect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s-CL" dirty="0"/>
                </a:p>
              </p:txBody>
            </p:sp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17825F46-886C-432A-9F19-ED762639C015}"/>
                    </a:ext>
                  </a:extLst>
                </p:cNvPr>
                <p:cNvSpPr txBox="1"/>
                <p:nvPr/>
              </p:nvSpPr>
              <p:spPr>
                <a:xfrm>
                  <a:off x="3826410" y="4422539"/>
                  <a:ext cx="492369" cy="438041"/>
                </a:xfrm>
                <a:prstGeom prst="rect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s-CL" dirty="0"/>
                </a:p>
              </p:txBody>
            </p:sp>
            <p:sp>
              <p:nvSpPr>
                <p:cNvPr id="42" name="CuadroTexto 41">
                  <a:extLst>
                    <a:ext uri="{FF2B5EF4-FFF2-40B4-BE49-F238E27FC236}">
                      <a16:creationId xmlns:a16="http://schemas.microsoft.com/office/drawing/2014/main" id="{EA6FED09-13A7-43BE-9257-C77E1E8905ED}"/>
                    </a:ext>
                  </a:extLst>
                </p:cNvPr>
                <p:cNvSpPr txBox="1"/>
                <p:nvPr/>
              </p:nvSpPr>
              <p:spPr>
                <a:xfrm>
                  <a:off x="4318778" y="4424725"/>
                  <a:ext cx="492369" cy="438041"/>
                </a:xfrm>
                <a:prstGeom prst="rect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s-CL" dirty="0"/>
                </a:p>
              </p:txBody>
            </p:sp>
          </p:grp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71862BA5-3252-4478-A682-D0F9D7ED1742}"/>
                  </a:ext>
                </a:extLst>
              </p:cNvPr>
              <p:cNvSpPr txBox="1"/>
              <p:nvPr/>
            </p:nvSpPr>
            <p:spPr>
              <a:xfrm>
                <a:off x="3826409" y="3980122"/>
                <a:ext cx="492369" cy="438041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s-CL" dirty="0"/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4D70E06F-F7A0-4EE1-AE10-0F4DAC2B936D}"/>
                  </a:ext>
                </a:extLst>
              </p:cNvPr>
              <p:cNvSpPr txBox="1"/>
              <p:nvPr/>
            </p:nvSpPr>
            <p:spPr>
              <a:xfrm>
                <a:off x="3826407" y="4875191"/>
                <a:ext cx="492369" cy="438041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s-CL" dirty="0"/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0BB128BC-D6C7-4B09-A755-7462BBBBC90E}"/>
                  </a:ext>
                </a:extLst>
              </p:cNvPr>
              <p:cNvSpPr txBox="1"/>
              <p:nvPr/>
            </p:nvSpPr>
            <p:spPr>
              <a:xfrm>
                <a:off x="3826406" y="5327843"/>
                <a:ext cx="492369" cy="438041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s-CL" dirty="0"/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626357DB-DEFF-49EE-ABB1-E5DE39507E38}"/>
                  </a:ext>
                </a:extLst>
              </p:cNvPr>
              <p:cNvSpPr txBox="1"/>
              <p:nvPr/>
            </p:nvSpPr>
            <p:spPr>
              <a:xfrm>
                <a:off x="3826406" y="5778309"/>
                <a:ext cx="492369" cy="438041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s-CL" dirty="0"/>
              </a:p>
            </p:txBody>
          </p:sp>
        </p:grp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F066AAC9-1DF7-4330-BB3C-8A03295599FD}"/>
                </a:ext>
              </a:extLst>
            </p:cNvPr>
            <p:cNvSpPr txBox="1"/>
            <p:nvPr/>
          </p:nvSpPr>
          <p:spPr>
            <a:xfrm>
              <a:off x="2370401" y="6379946"/>
              <a:ext cx="492369" cy="369332"/>
            </a:xfrm>
            <a:prstGeom prst="rect">
              <a:avLst/>
            </a:prstGeom>
            <a:solidFill>
              <a:schemeClr val="accent1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7E4F6CD3-AD94-406B-A01E-141E1BBDA984}"/>
                </a:ext>
              </a:extLst>
            </p:cNvPr>
            <p:cNvSpPr txBox="1"/>
            <p:nvPr/>
          </p:nvSpPr>
          <p:spPr>
            <a:xfrm>
              <a:off x="3812337" y="3835136"/>
              <a:ext cx="492369" cy="369332"/>
            </a:xfrm>
            <a:prstGeom prst="rect">
              <a:avLst/>
            </a:prstGeom>
            <a:solidFill>
              <a:schemeClr val="accent1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DBA1E06C-BEF1-402A-8B45-E01A1670CA60}"/>
                </a:ext>
              </a:extLst>
            </p:cNvPr>
            <p:cNvSpPr txBox="1"/>
            <p:nvPr/>
          </p:nvSpPr>
          <p:spPr>
            <a:xfrm>
              <a:off x="900323" y="4682520"/>
              <a:ext cx="492369" cy="369332"/>
            </a:xfrm>
            <a:prstGeom prst="rect">
              <a:avLst/>
            </a:prstGeom>
            <a:solidFill>
              <a:schemeClr val="accent1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6040D313-84D6-42E2-AD04-DBC3B3E17CBF}"/>
                </a:ext>
              </a:extLst>
            </p:cNvPr>
            <p:cNvSpPr txBox="1"/>
            <p:nvPr/>
          </p:nvSpPr>
          <p:spPr>
            <a:xfrm>
              <a:off x="407959" y="5973475"/>
              <a:ext cx="492369" cy="369332"/>
            </a:xfrm>
            <a:prstGeom prst="rect">
              <a:avLst/>
            </a:prstGeom>
            <a:solidFill>
              <a:schemeClr val="accent1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D3E4B340-9FB1-43C5-827F-3E892521675C}"/>
                </a:ext>
              </a:extLst>
            </p:cNvPr>
            <p:cNvSpPr txBox="1"/>
            <p:nvPr/>
          </p:nvSpPr>
          <p:spPr>
            <a:xfrm>
              <a:off x="400915" y="4196057"/>
              <a:ext cx="492369" cy="369332"/>
            </a:xfrm>
            <a:prstGeom prst="rect">
              <a:avLst/>
            </a:prstGeom>
            <a:solidFill>
              <a:schemeClr val="accent1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5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7C162B-AD58-49A9-BCAC-EBAB55186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74" y="112224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3600" dirty="0">
                <a:solidFill>
                  <a:schemeClr val="bg1"/>
                </a:solidFill>
              </a:rPr>
              <a:t>c) ¿Qué quiere decir que los océanos y mares tienen cloruro de sodio?</a:t>
            </a:r>
          </a:p>
          <a:p>
            <a:pPr marL="0" indent="0">
              <a:buNone/>
            </a:pPr>
            <a:endParaRPr lang="es-C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sz="3600" dirty="0">
                <a:solidFill>
                  <a:schemeClr val="bg1"/>
                </a:solidFill>
              </a:rPr>
              <a:t>d) ¿Qué quiere decir que el agua es dulce?</a:t>
            </a:r>
          </a:p>
          <a:p>
            <a:pPr marL="0" indent="0">
              <a:buNone/>
            </a:pPr>
            <a:endParaRPr lang="es-C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sz="3600" dirty="0">
                <a:solidFill>
                  <a:schemeClr val="bg1"/>
                </a:solidFill>
              </a:rPr>
              <a:t>e) Observa las siguientes imágenes e indica el estado y el tipo de agua que puedes encontrar en las siguientes aguas:</a:t>
            </a:r>
          </a:p>
        </p:txBody>
      </p:sp>
    </p:spTree>
    <p:extLst>
      <p:ext uri="{BB962C8B-B14F-4D97-AF65-F5344CB8AC3E}">
        <p14:creationId xmlns:p14="http://schemas.microsoft.com/office/powerpoint/2010/main" val="5369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9CA378-939D-45CD-9C27-1EFF9BD3C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67" y="1671844"/>
            <a:ext cx="5349115" cy="35143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2376F2-3761-4726-AE98-5E348668F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62174"/>
            <a:ext cx="5467350" cy="25336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08F37D6-2C7C-4CB2-97E5-C9D5CD713034}"/>
              </a:ext>
            </a:extLst>
          </p:cNvPr>
          <p:cNvSpPr txBox="1"/>
          <p:nvPr/>
        </p:nvSpPr>
        <p:spPr>
          <a:xfrm>
            <a:off x="848139" y="304800"/>
            <a:ext cx="10323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Océanos y mares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FF3C9E-36C3-46BF-ADF6-95313D6274A4}"/>
              </a:ext>
            </a:extLst>
          </p:cNvPr>
          <p:cNvSpPr txBox="1"/>
          <p:nvPr/>
        </p:nvSpPr>
        <p:spPr>
          <a:xfrm>
            <a:off x="662608" y="5186155"/>
            <a:ext cx="1086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Tipo de agua: ____________________________</a:t>
            </a:r>
          </a:p>
          <a:p>
            <a:r>
              <a:rPr lang="es-CL" sz="4000" dirty="0">
                <a:solidFill>
                  <a:schemeClr val="bg1"/>
                </a:solidFill>
              </a:rPr>
              <a:t>Estado de la materia: 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3834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08F37D6-2C7C-4CB2-97E5-C9D5CD713034}"/>
              </a:ext>
            </a:extLst>
          </p:cNvPr>
          <p:cNvSpPr txBox="1"/>
          <p:nvPr/>
        </p:nvSpPr>
        <p:spPr>
          <a:xfrm>
            <a:off x="848139" y="304800"/>
            <a:ext cx="10323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Ríos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FF3C9E-36C3-46BF-ADF6-95313D6274A4}"/>
              </a:ext>
            </a:extLst>
          </p:cNvPr>
          <p:cNvSpPr txBox="1"/>
          <p:nvPr/>
        </p:nvSpPr>
        <p:spPr>
          <a:xfrm>
            <a:off x="848139" y="4969038"/>
            <a:ext cx="10230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Tipo de agua: ____________________________</a:t>
            </a:r>
          </a:p>
          <a:p>
            <a:r>
              <a:rPr lang="es-CL" sz="4000" dirty="0">
                <a:solidFill>
                  <a:schemeClr val="bg1"/>
                </a:solidFill>
              </a:rPr>
              <a:t>Estado de la materia: ______________________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144E77-A9F8-467F-AF25-343C3ABF2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20463"/>
            <a:ext cx="8574156" cy="36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08F37D6-2C7C-4CB2-97E5-C9D5CD713034}"/>
              </a:ext>
            </a:extLst>
          </p:cNvPr>
          <p:cNvSpPr txBox="1"/>
          <p:nvPr/>
        </p:nvSpPr>
        <p:spPr>
          <a:xfrm>
            <a:off x="848139" y="304800"/>
            <a:ext cx="10323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chemeClr val="bg1"/>
                </a:solidFill>
              </a:rPr>
              <a:t>Vapor de agua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FF3C9E-36C3-46BF-ADF6-95313D6274A4}"/>
              </a:ext>
            </a:extLst>
          </p:cNvPr>
          <p:cNvSpPr txBox="1"/>
          <p:nvPr/>
        </p:nvSpPr>
        <p:spPr>
          <a:xfrm>
            <a:off x="848139" y="5311360"/>
            <a:ext cx="10230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Tipo de agua: ____________________________</a:t>
            </a:r>
          </a:p>
          <a:p>
            <a:r>
              <a:rPr lang="es-CL" sz="4000" dirty="0">
                <a:solidFill>
                  <a:schemeClr val="bg1"/>
                </a:solidFill>
              </a:rPr>
              <a:t>Estado de la materia: _____________________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C3C14C-2C6D-40FF-AD51-45180645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1192697"/>
            <a:ext cx="8680174" cy="41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ADBD2-BDF7-4730-A8FE-197CEE91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¡Recuerda!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2D9B3A-084C-450F-B16D-8C7E8E41B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697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El próximo viernes 07 tenemos prueba de Ciencias Naturales en la plataforma </a:t>
            </a:r>
            <a:r>
              <a:rPr lang="es-CL" dirty="0" err="1">
                <a:solidFill>
                  <a:schemeClr val="bg1"/>
                </a:solidFill>
              </a:rPr>
              <a:t>Netclass</a:t>
            </a:r>
            <a:r>
              <a:rPr lang="es-CL" dirty="0">
                <a:solidFill>
                  <a:schemeClr val="bg1"/>
                </a:solidFill>
              </a:rPr>
              <a:t> desde las 08:45 a 10:15.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Te puedes apoyar de tu texto de estudio, páginas: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13, 14, 18, 19, 20, 21.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Además de tu guía, cuaderno y video que te recomendó tu profesora.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¡No faltes! </a:t>
            </a:r>
          </a:p>
        </p:txBody>
      </p:sp>
    </p:spTree>
    <p:extLst>
      <p:ext uri="{BB962C8B-B14F-4D97-AF65-F5344CB8AC3E}">
        <p14:creationId xmlns:p14="http://schemas.microsoft.com/office/powerpoint/2010/main" val="2210623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344</Words>
  <Application>Microsoft Office PowerPoint</Application>
  <PresentationFormat>Panorámica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Cavolini</vt:lpstr>
      <vt:lpstr>Times New Roman</vt:lpstr>
      <vt:lpstr>Tema de Office</vt:lpstr>
      <vt:lpstr>Estudio para mi prueba  Unidad 1: El agua en el planeta</vt:lpstr>
      <vt:lpstr>Revisemos la guía realizada durante la semana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¡Recuerda!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para mi prueba  Unidad 1: El agua en el planeta</dc:title>
  <dc:creator>RHETA!</dc:creator>
  <cp:lastModifiedBy>Carmen Barros Ortega</cp:lastModifiedBy>
  <cp:revision>12</cp:revision>
  <dcterms:created xsi:type="dcterms:W3CDTF">2021-04-29T19:58:44Z</dcterms:created>
  <dcterms:modified xsi:type="dcterms:W3CDTF">2021-04-30T20:30:41Z</dcterms:modified>
</cp:coreProperties>
</file>