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7FB96-1BD9-4BF4-A898-B4A2D2A6540D}" type="datetimeFigureOut">
              <a:rPr lang="es-CL" smtClean="0"/>
              <a:pPr/>
              <a:t>27-07-2021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DA26-00EA-42C4-A15A-E635F07523D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1243020"/>
          </a:xfrm>
        </p:spPr>
        <p:txBody>
          <a:bodyPr>
            <a:normAutofit/>
          </a:bodyPr>
          <a:lstStyle/>
          <a:p>
            <a:r>
              <a:rPr lang="es-CL" sz="7200" b="1" i="1" u="sng" dirty="0">
                <a:solidFill>
                  <a:schemeClr val="tx2">
                    <a:lumMod val="75000"/>
                  </a:schemeClr>
                </a:solidFill>
                <a:latin typeface="Aparajita" pitchFamily="34" charset="0"/>
                <a:cs typeface="Aparajita" pitchFamily="34" charset="0"/>
              </a:rPr>
              <a:t>Los Poemas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57158" y="4572008"/>
            <a:ext cx="857256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Curso: 3° Básico</a:t>
            </a:r>
          </a:p>
          <a:p>
            <a:pPr algn="l"/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Objetivo: OA5 Comprender poemas adecuados al nivel e interpretar el lenguaje figurado presente en ellos.</a:t>
            </a:r>
          </a:p>
          <a:p>
            <a:pPr algn="l"/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Profesora: Karla Alfaro Urzúa</a:t>
            </a:r>
          </a:p>
          <a:p>
            <a:pPr algn="l"/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Clase N°1</a:t>
            </a:r>
          </a:p>
          <a:p>
            <a:pPr algn="l"/>
            <a:endParaRPr lang="es-CL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292" name="Picture 4" descr="Poemas para Niñ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3125412" cy="17859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>
                <a:solidFill>
                  <a:srgbClr val="002060"/>
                </a:solidFill>
              </a:rPr>
              <a:t>¿Qué son los poemas?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Los poemas son una composición literaria en la cual se expresan sentimientos o emociones y  también pueden ser escritos de diferentes temas.</a:t>
            </a:r>
          </a:p>
        </p:txBody>
      </p:sp>
      <p:pic>
        <p:nvPicPr>
          <p:cNvPr id="1028" name="Picture 4" descr="Diferencia entre: tristeza, depresión, felicidad. - Fundación Internacional  del D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000504"/>
            <a:ext cx="3810000" cy="19431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u="sng" dirty="0">
                <a:solidFill>
                  <a:schemeClr val="tx2">
                    <a:lumMod val="75000"/>
                  </a:schemeClr>
                </a:solidFill>
              </a:rPr>
              <a:t>Su estructura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Poeta: </a:t>
            </a:r>
            <a:r>
              <a:rPr lang="es-CL" dirty="0"/>
              <a:t>Persona que escribe el poema.</a:t>
            </a:r>
          </a:p>
          <a:p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Título</a:t>
            </a: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CL" dirty="0"/>
              <a:t>Nombre que se le da al poema.</a:t>
            </a:r>
          </a:p>
          <a:p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Versos: </a:t>
            </a:r>
            <a:r>
              <a:rPr lang="es-CL" dirty="0"/>
              <a:t>Es un grupo de palabras que se conforman por oraciones o frases cortas.</a:t>
            </a:r>
          </a:p>
          <a:p>
            <a:pPr algn="just"/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Estrofas</a:t>
            </a: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CL" dirty="0"/>
              <a:t>Es el conjunto de versos, están van separadas por un espacio o un punto a parte.</a:t>
            </a:r>
          </a:p>
          <a:p>
            <a:pPr algn="just"/>
            <a:r>
              <a:rPr lang="es-CL" b="1" dirty="0">
                <a:solidFill>
                  <a:schemeClr val="tx2">
                    <a:lumMod val="75000"/>
                  </a:schemeClr>
                </a:solidFill>
              </a:rPr>
              <a:t>Rima: </a:t>
            </a:r>
            <a:r>
              <a:rPr lang="es-CL" dirty="0"/>
              <a:t>Palabras al final de un verso, con la terminación de la ultima silaba igual.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b="1" i="1" u="sng" dirty="0">
                <a:solidFill>
                  <a:schemeClr val="tx2">
                    <a:lumMod val="75000"/>
                  </a:schemeClr>
                </a:solidFill>
              </a:rPr>
              <a:t>Ejemplo</a:t>
            </a:r>
          </a:p>
        </p:txBody>
      </p:sp>
      <p:pic>
        <p:nvPicPr>
          <p:cNvPr id="16386" name="Picture 2" descr="Compilación de rima, métrica y estilística del verso (más un reto retórico)  | El Hápax"/>
          <p:cNvPicPr>
            <a:picLocks noChangeAspect="1" noChangeArrowheads="1"/>
          </p:cNvPicPr>
          <p:nvPr/>
        </p:nvPicPr>
        <p:blipFill>
          <a:blip r:embed="rId2"/>
          <a:srcRect t="21561"/>
          <a:stretch>
            <a:fillRect/>
          </a:stretch>
        </p:blipFill>
        <p:spPr bwMode="auto">
          <a:xfrm>
            <a:off x="850414" y="1500174"/>
            <a:ext cx="7635879" cy="44958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137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Aparajita</vt:lpstr>
      <vt:lpstr>Arial</vt:lpstr>
      <vt:lpstr>Calibri</vt:lpstr>
      <vt:lpstr>Tema de Office</vt:lpstr>
      <vt:lpstr>Los Poemas</vt:lpstr>
      <vt:lpstr>¿Qué son los poemas?</vt:lpstr>
      <vt:lpstr>Su estructura</vt:lpstr>
      <vt:lpstr>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Poemas</dc:title>
  <dc:creator>Karla</dc:creator>
  <cp:lastModifiedBy>Carmen Barros Ortega</cp:lastModifiedBy>
  <cp:revision>24</cp:revision>
  <dcterms:created xsi:type="dcterms:W3CDTF">2020-11-04T13:40:20Z</dcterms:created>
  <dcterms:modified xsi:type="dcterms:W3CDTF">2021-07-27T17:59:21Z</dcterms:modified>
</cp:coreProperties>
</file>